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wdp" ContentType="image/vnd.ms-photo"/>
  <Default Extension="gif" ContentType="image/gif"/>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75" r:id="rId3"/>
    <p:sldId id="257" r:id="rId4"/>
    <p:sldId id="261" r:id="rId5"/>
    <p:sldId id="260" r:id="rId6"/>
    <p:sldId id="263" r:id="rId7"/>
    <p:sldId id="274" r:id="rId8"/>
    <p:sldId id="264" r:id="rId9"/>
    <p:sldId id="273" r:id="rId10"/>
  </p:sldIdLst>
  <p:sldSz cx="9144000" cy="6858000" type="screen4x3"/>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a:srgbClr val="FF33CC"/>
    <a:srgbClr val="CC00CC"/>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98" autoAdjust="0"/>
    <p:restoredTop sz="94660"/>
  </p:normalViewPr>
  <p:slideViewPr>
    <p:cSldViewPr>
      <p:cViewPr varScale="1">
        <p:scale>
          <a:sx n="70" d="100"/>
          <a:sy n="70" d="100"/>
        </p:scale>
        <p:origin x="-1344"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18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gif>
</file>

<file path=ppt/media/image2.png>
</file>

<file path=ppt/media/image3.png>
</file>

<file path=ppt/media/image4.jpeg>
</file>

<file path=ppt/media/image5.png>
</file>

<file path=ppt/media/media1.wm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0B3F5D-AB32-46E4-A5B6-52F208654779}" type="datetimeFigureOut">
              <a:rPr lang="en-US" smtClean="0"/>
              <a:t>9/8/2015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18E081D-1F0F-4D43-B7B1-96DEB5E8CBE2}" type="slidenum">
              <a:rPr lang="en-US" smtClean="0"/>
              <a:t>‹#›</a:t>
            </a:fld>
            <a:endParaRPr lang="en-US"/>
          </a:p>
        </p:txBody>
      </p:sp>
    </p:spTree>
    <p:extLst>
      <p:ext uri="{BB962C8B-B14F-4D97-AF65-F5344CB8AC3E}">
        <p14:creationId xmlns:p14="http://schemas.microsoft.com/office/powerpoint/2010/main" val="3480419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id-ID"/>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id-ID"/>
          </a:p>
        </p:txBody>
      </p:sp>
      <p:sp>
        <p:nvSpPr>
          <p:cNvPr id="4" name="Date Placeholder 3"/>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id-ID"/>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id-ID"/>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5" name="Date Placeholder 4"/>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id-ID"/>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7" name="Date Placeholder 6"/>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Date Placeholder 2"/>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id-ID"/>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id-ID"/>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5555B46-538F-40C5-94D6-782157A332EC}" type="datetimeFigureOut">
              <a:rPr lang="id-ID" smtClean="0"/>
              <a:pPr/>
              <a:t>08/09/2015</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61BCC294-2A1A-49C7-9B2B-91AAB0071C66}" type="slidenum">
              <a:rPr lang="id-ID" smtClean="0"/>
              <a:pPr/>
              <a:t>‹#›</a:t>
            </a:fld>
            <a:endParaRPr lang="id-ID"/>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555B46-538F-40C5-94D6-782157A332EC}" type="datetimeFigureOut">
              <a:rPr lang="id-ID" smtClean="0"/>
              <a:pPr/>
              <a:t>08/09/2015</a:t>
            </a:fld>
            <a:endParaRPr lang="id-ID"/>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CC294-2A1A-49C7-9B2B-91AAB0071C66}" type="slidenum">
              <a:rPr lang="id-ID" smtClean="0"/>
              <a:pPr/>
              <a:t>‹#›</a:t>
            </a:fld>
            <a:endParaRPr lang="id-ID"/>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3501008"/>
            <a:ext cx="9144000" cy="1641364"/>
          </a:xfrm>
          <a:prstGeom prst="rect">
            <a:avLst/>
          </a:prstGeom>
          <a:solidFill>
            <a:srgbClr val="99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itle 1"/>
          <p:cNvSpPr>
            <a:spLocks noGrp="1"/>
          </p:cNvSpPr>
          <p:nvPr>
            <p:ph type="ctrTitle"/>
          </p:nvPr>
        </p:nvSpPr>
        <p:spPr>
          <a:xfrm>
            <a:off x="0" y="2143116"/>
            <a:ext cx="9144000" cy="1470025"/>
          </a:xfrm>
        </p:spPr>
        <p:txBody>
          <a:bodyPr>
            <a:normAutofit/>
          </a:bodyPr>
          <a:lstStyle/>
          <a:p>
            <a:r>
              <a:rPr lang="id-ID" sz="4000" dirty="0" smtClean="0">
                <a:latin typeface="Bebas Neue Book" pitchFamily="50" charset="0"/>
              </a:rPr>
              <a:t>Developed By</a:t>
            </a:r>
            <a:r>
              <a:rPr lang="id-ID" sz="4000" dirty="0" smtClean="0">
                <a:latin typeface="Bebas Neue Regular" pitchFamily="50" charset="0"/>
              </a:rPr>
              <a:t>:</a:t>
            </a:r>
            <a:endParaRPr lang="id-ID" sz="4000" dirty="0">
              <a:latin typeface="Bebas Neue Regular" pitchFamily="50" charset="0"/>
            </a:endParaRPr>
          </a:p>
        </p:txBody>
      </p:sp>
      <p:sp>
        <p:nvSpPr>
          <p:cNvPr id="4" name="Title 1"/>
          <p:cNvSpPr txBox="1">
            <a:spLocks/>
          </p:cNvSpPr>
          <p:nvPr/>
        </p:nvSpPr>
        <p:spPr>
          <a:xfrm>
            <a:off x="0" y="1500174"/>
            <a:ext cx="9144000" cy="147002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6000" noProof="0" dirty="0" smtClean="0">
                <a:latin typeface="Bebas" pitchFamily="2" charset="0"/>
                <a:ea typeface="+mj-ea"/>
                <a:cs typeface="+mj-cs"/>
              </a:rPr>
              <a:t>ISAS</a:t>
            </a:r>
            <a:endParaRPr kumimoji="0" lang="id-ID" sz="6000" b="0" i="0" u="none" strike="noStrike" kern="1200" cap="none" spc="0" normalizeH="0" baseline="0" noProof="0" dirty="0" smtClean="0">
              <a:ln>
                <a:noFill/>
              </a:ln>
              <a:solidFill>
                <a:schemeClr val="tx1"/>
              </a:solidFill>
              <a:effectLst/>
              <a:uLnTx/>
              <a:uFillTx/>
              <a:latin typeface="Bebas" pitchFamily="2" charset="0"/>
              <a:ea typeface="+mj-ea"/>
              <a:cs typeface="+mj-cs"/>
            </a:endParaRPr>
          </a:p>
        </p:txBody>
      </p:sp>
      <p:sp>
        <p:nvSpPr>
          <p:cNvPr id="5" name="Title 1"/>
          <p:cNvSpPr txBox="1">
            <a:spLocks/>
          </p:cNvSpPr>
          <p:nvPr/>
        </p:nvSpPr>
        <p:spPr>
          <a:xfrm>
            <a:off x="0" y="3140968"/>
            <a:ext cx="9144000" cy="2001404"/>
          </a:xfrm>
          <a:prstGeom prst="rect">
            <a:avLst/>
          </a:prstGeom>
        </p:spPr>
        <p:txBody>
          <a:bodyPr vert="horz" lIns="91440" tIns="45720" rIns="91440" bIns="45720" rtlCol="0" anchor="ctr">
            <a:normAutofit fontScale="85000" lnSpcReduction="20000"/>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lang="id-ID" sz="4000" dirty="0" smtClean="0">
              <a:solidFill>
                <a:schemeClr val="bg2"/>
              </a:solidFill>
              <a:latin typeface="Algerian" pitchFamily="82" charset="0"/>
              <a:ea typeface="+mj-ea"/>
              <a:cs typeface="+mj-cs"/>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id-ID" sz="4600" b="0" i="0" u="none" strike="noStrike" kern="1200" cap="none" spc="0" normalizeH="0" baseline="0" noProof="0" dirty="0" smtClean="0">
                <a:ln>
                  <a:noFill/>
                </a:ln>
                <a:solidFill>
                  <a:schemeClr val="bg2"/>
                </a:solidFill>
                <a:effectLst/>
                <a:uLnTx/>
                <a:uFillTx/>
                <a:latin typeface="Algerian" pitchFamily="82" charset="0"/>
                <a:ea typeface="+mj-ea"/>
                <a:cs typeface="+mj-cs"/>
              </a:rPr>
              <a:t>Andika</a:t>
            </a:r>
            <a:r>
              <a:rPr kumimoji="0" lang="id-ID" sz="4600" b="0" i="0" u="none" strike="noStrike" kern="1200" cap="none" spc="0" normalizeH="0" noProof="0" dirty="0" smtClean="0">
                <a:ln>
                  <a:noFill/>
                </a:ln>
                <a:solidFill>
                  <a:schemeClr val="bg2"/>
                </a:solidFill>
                <a:effectLst/>
                <a:uLnTx/>
                <a:uFillTx/>
                <a:latin typeface="Algerian" pitchFamily="82" charset="0"/>
                <a:ea typeface="+mj-ea"/>
                <a:cs typeface="+mj-cs"/>
              </a:rPr>
              <a:t> saputra</a:t>
            </a:r>
            <a:endParaRPr kumimoji="0" lang="en-US" sz="4600" b="0" i="0" u="none" strike="noStrike" kern="1200" cap="none" spc="0" normalizeH="0" noProof="0" dirty="0" smtClean="0">
              <a:ln>
                <a:noFill/>
              </a:ln>
              <a:solidFill>
                <a:schemeClr val="bg2"/>
              </a:solidFill>
              <a:effectLst/>
              <a:uLnTx/>
              <a:uFillTx/>
              <a:latin typeface="Algerian" pitchFamily="82" charset="0"/>
              <a:ea typeface="+mj-ea"/>
              <a:cs typeface="+mj-cs"/>
            </a:endParaRP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4600" b="0" i="0" u="none" strike="noStrike" kern="1200" cap="none" spc="0" normalizeH="0" noProof="0" dirty="0" smtClean="0">
              <a:ln>
                <a:noFill/>
              </a:ln>
              <a:solidFill>
                <a:schemeClr val="bg2"/>
              </a:solidFill>
              <a:effectLst/>
              <a:uLnTx/>
              <a:uFillTx/>
              <a:latin typeface="Algerian" pitchFamily="82" charset="0"/>
              <a:ea typeface="+mj-ea"/>
              <a:cs typeface="+mj-cs"/>
            </a:endParaRPr>
          </a:p>
          <a:p>
            <a:pPr marL="0" marR="0" lvl="0" indent="0" algn="ctr" defTabSz="914400" rtl="0" eaLnBrk="1" fontAlgn="auto" latinLnBrk="0" hangingPunct="1">
              <a:lnSpc>
                <a:spcPct val="100000"/>
              </a:lnSpc>
              <a:spcBef>
                <a:spcPct val="0"/>
              </a:spcBef>
              <a:spcAft>
                <a:spcPts val="0"/>
              </a:spcAft>
              <a:buClrTx/>
              <a:buSzTx/>
              <a:buFontTx/>
              <a:buNone/>
              <a:tabLst/>
              <a:defRPr/>
            </a:pPr>
            <a:r>
              <a:rPr lang="en-US" sz="4600" dirty="0" err="1" smtClean="0">
                <a:solidFill>
                  <a:schemeClr val="bg2"/>
                </a:solidFill>
                <a:latin typeface="Algerian" pitchFamily="82" charset="0"/>
                <a:ea typeface="+mj-ea"/>
                <a:cs typeface="+mj-cs"/>
              </a:rPr>
              <a:t>Ugi</a:t>
            </a:r>
            <a:r>
              <a:rPr lang="en-US" sz="4600" dirty="0" smtClean="0">
                <a:solidFill>
                  <a:schemeClr val="bg2"/>
                </a:solidFill>
                <a:latin typeface="Algerian" pitchFamily="82" charset="0"/>
                <a:ea typeface="+mj-ea"/>
                <a:cs typeface="+mj-cs"/>
              </a:rPr>
              <a:t> </a:t>
            </a:r>
            <a:r>
              <a:rPr lang="en-US" sz="4600" dirty="0" err="1" smtClean="0">
                <a:solidFill>
                  <a:schemeClr val="bg2"/>
                </a:solidFill>
                <a:latin typeface="Algerian" pitchFamily="82" charset="0"/>
                <a:ea typeface="+mj-ea"/>
                <a:cs typeface="+mj-cs"/>
              </a:rPr>
              <a:t>Ispoyo</a:t>
            </a:r>
            <a:r>
              <a:rPr lang="en-US" sz="4600" dirty="0" smtClean="0">
                <a:solidFill>
                  <a:schemeClr val="bg2"/>
                </a:solidFill>
                <a:latin typeface="Algerian" pitchFamily="82" charset="0"/>
                <a:ea typeface="+mj-ea"/>
                <a:cs typeface="+mj-cs"/>
              </a:rPr>
              <a:t> </a:t>
            </a:r>
            <a:r>
              <a:rPr lang="en-US" sz="4600" dirty="0" err="1" smtClean="0">
                <a:solidFill>
                  <a:schemeClr val="bg2"/>
                </a:solidFill>
                <a:latin typeface="Algerian" pitchFamily="82" charset="0"/>
                <a:ea typeface="+mj-ea"/>
                <a:cs typeface="+mj-cs"/>
              </a:rPr>
              <a:t>Widodo</a:t>
            </a:r>
            <a:endParaRPr lang="en-US" sz="4600" baseline="0" dirty="0">
              <a:solidFill>
                <a:schemeClr val="bg2"/>
              </a:solidFill>
              <a:latin typeface="Algerian" pitchFamily="82" charset="0"/>
              <a:ea typeface="+mj-ea"/>
              <a:cs typeface="+mj-cs"/>
            </a:endParaRPr>
          </a:p>
        </p:txBody>
      </p:sp>
      <p:pic>
        <p:nvPicPr>
          <p:cNvPr id="6" name="Picture 5" descr="CCIT-logo-white.png.gif"/>
          <p:cNvPicPr>
            <a:picLocks noChangeAspect="1"/>
          </p:cNvPicPr>
          <p:nvPr/>
        </p:nvPicPr>
        <p:blipFill>
          <a:blip r:embed="rId2"/>
          <a:stretch>
            <a:fillRect/>
          </a:stretch>
        </p:blipFill>
        <p:spPr>
          <a:xfrm>
            <a:off x="3857620" y="214314"/>
            <a:ext cx="1245228" cy="1357298"/>
          </a:xfrm>
          <a:prstGeom prst="rect">
            <a:avLst/>
          </a:prstGeom>
        </p:spPr>
      </p:pic>
      <p:sp>
        <p:nvSpPr>
          <p:cNvPr id="7" name="Title 1"/>
          <p:cNvSpPr txBox="1">
            <a:spLocks/>
          </p:cNvSpPr>
          <p:nvPr/>
        </p:nvSpPr>
        <p:spPr>
          <a:xfrm>
            <a:off x="3286116" y="5857892"/>
            <a:ext cx="2500330" cy="1000132"/>
          </a:xfrm>
          <a:prstGeom prst="rect">
            <a:avLst/>
          </a:prstGeom>
        </p:spPr>
        <p:txBody>
          <a:bodyPr vert="horz" lIns="91440" tIns="45720" rIns="91440" bIns="45720" rtlCol="0" anchor="ctr">
            <a:normAutofit lnSpcReduction="1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id-ID" sz="6000" b="1" i="0" u="none" strike="noStrike" kern="1200" cap="none" spc="-300" normalizeH="0" baseline="0" noProof="0" dirty="0" smtClean="0">
                <a:ln>
                  <a:noFill/>
                </a:ln>
                <a:solidFill>
                  <a:schemeClr val="accent1">
                    <a:lumMod val="75000"/>
                  </a:schemeClr>
                </a:solidFill>
                <a:effectLst/>
                <a:uLnTx/>
                <a:uFillTx/>
                <a:latin typeface="Rockwell" pitchFamily="18" charset="0"/>
                <a:ea typeface="+mj-ea"/>
                <a:cs typeface="+mj-cs"/>
              </a:rPr>
              <a:t>NIIT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40768"/>
            <a:ext cx="8229600" cy="4525963"/>
          </a:xfrm>
        </p:spPr>
        <p:txBody>
          <a:bodyPr>
            <a:normAutofit/>
          </a:bodyPr>
          <a:lstStyle/>
          <a:p>
            <a:pPr algn="ctr">
              <a:buNone/>
            </a:pPr>
            <a:r>
              <a:rPr lang="en-US" sz="3600" dirty="0">
                <a:latin typeface="Arial" pitchFamily="34" charset="0"/>
                <a:cs typeface="Arial" pitchFamily="34" charset="0"/>
              </a:rPr>
              <a:t>	</a:t>
            </a:r>
            <a:r>
              <a:rPr lang="en-US" sz="3600" dirty="0" smtClean="0">
                <a:latin typeface="Arial" pitchFamily="34" charset="0"/>
                <a:cs typeface="Arial" pitchFamily="34" charset="0"/>
              </a:rPr>
              <a:t>Physically</a:t>
            </a:r>
            <a:r>
              <a:rPr lang="en-US" sz="3600" dirty="0">
                <a:latin typeface="Arial" pitchFamily="34" charset="0"/>
                <a:cs typeface="Arial" pitchFamily="34" charset="0"/>
              </a:rPr>
              <a:t>, the computer consists of several components that constitute system. Systems are components that work together to form a union. If one component is not functioning, it will lead to malfunction of the existing processes with good computer. </a:t>
            </a:r>
            <a:endParaRPr lang="id-ID" sz="3600" dirty="0">
              <a:latin typeface="Arial" pitchFamily="34" charset="0"/>
              <a:cs typeface="Arial" pitchFamily="34" charset="0"/>
            </a:endParaRPr>
          </a:p>
        </p:txBody>
      </p:sp>
      <p:sp>
        <p:nvSpPr>
          <p:cNvPr id="4" name="Rectangle 3"/>
          <p:cNvSpPr/>
          <p:nvPr/>
        </p:nvSpPr>
        <p:spPr>
          <a:xfrm>
            <a:off x="0" y="260648"/>
            <a:ext cx="9144000" cy="9286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bg1"/>
                </a:solidFill>
                <a:latin typeface="Algerian" pitchFamily="82" charset="0"/>
              </a:rPr>
              <a:t>DEFINITION </a:t>
            </a:r>
            <a:r>
              <a:rPr lang="en-US" sz="3200" dirty="0">
                <a:solidFill>
                  <a:schemeClr val="bg1"/>
                </a:solidFill>
                <a:latin typeface="Algerian" pitchFamily="82" charset="0"/>
              </a:rPr>
              <a:t>OF HARDWARE </a:t>
            </a:r>
            <a:r>
              <a:rPr lang="en-US" sz="3200" dirty="0" smtClean="0">
                <a:solidFill>
                  <a:schemeClr val="bg1"/>
                </a:solidFill>
                <a:latin typeface="Algerian" pitchFamily="82" charset="0"/>
              </a:rPr>
              <a:t>PC</a:t>
            </a:r>
            <a:endParaRPr lang="id-ID" sz="3200" dirty="0">
              <a:solidFill>
                <a:schemeClr val="bg1"/>
              </a:solidFill>
              <a:latin typeface="Algerian" pitchFamily="82" charset="0"/>
            </a:endParaRPr>
          </a:p>
        </p:txBody>
      </p:sp>
    </p:spTree>
    <p:extLst>
      <p:ext uri="{BB962C8B-B14F-4D97-AF65-F5344CB8AC3E}">
        <p14:creationId xmlns:p14="http://schemas.microsoft.com/office/powerpoint/2010/main" val="15817538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88640"/>
            <a:ext cx="9144000" cy="194421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latin typeface="Algerian" pitchFamily="82" charset="0"/>
              </a:rPr>
              <a:t>TECHNOLOGY ARCHYTECTURE</a:t>
            </a:r>
          </a:p>
          <a:p>
            <a:pPr algn="ctr"/>
            <a:r>
              <a:rPr lang="en-US" sz="3200" dirty="0" smtClean="0">
                <a:latin typeface="Algerian" pitchFamily="82" charset="0"/>
              </a:rPr>
              <a:t> OF</a:t>
            </a:r>
          </a:p>
          <a:p>
            <a:pPr algn="ctr"/>
            <a:r>
              <a:rPr lang="en-US" sz="3200" dirty="0" smtClean="0">
                <a:latin typeface="Algerian" pitchFamily="82" charset="0"/>
              </a:rPr>
              <a:t> MOTHERBOARD</a:t>
            </a:r>
            <a:endParaRPr lang="id-ID" sz="3200" dirty="0">
              <a:latin typeface="Algerian" pitchFamily="82" charset="0"/>
            </a:endParaRPr>
          </a:p>
        </p:txBody>
      </p:sp>
      <p:sp>
        <p:nvSpPr>
          <p:cNvPr id="6" name="Rectangle 5"/>
          <p:cNvSpPr/>
          <p:nvPr/>
        </p:nvSpPr>
        <p:spPr>
          <a:xfrm>
            <a:off x="3000364" y="2292832"/>
            <a:ext cx="3143272" cy="20002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NAME OF COORDINATOR</a:t>
            </a:r>
          </a:p>
          <a:p>
            <a:pPr algn="ctr"/>
            <a:r>
              <a:rPr lang="en-US" sz="2800" dirty="0" smtClean="0">
                <a:latin typeface="Bebas" pitchFamily="2" charset="0"/>
              </a:rPr>
              <a:t>Mrs. Emma </a:t>
            </a:r>
            <a:r>
              <a:rPr lang="en-US" sz="2800" dirty="0" err="1" smtClean="0">
                <a:latin typeface="Bebas" pitchFamily="2" charset="0"/>
              </a:rPr>
              <a:t>Yulianti</a:t>
            </a:r>
            <a:r>
              <a:rPr lang="en-US" sz="2800" dirty="0" smtClean="0">
                <a:latin typeface="Bebas" pitchFamily="2" charset="0"/>
              </a:rPr>
              <a:t>, ST, MM</a:t>
            </a:r>
            <a:endParaRPr lang="id-ID" sz="2800" dirty="0">
              <a:latin typeface="Bebas" pitchFamily="2" charset="0"/>
            </a:endParaRPr>
          </a:p>
        </p:txBody>
      </p:sp>
      <p:sp>
        <p:nvSpPr>
          <p:cNvPr id="7" name="Rectangle 6"/>
          <p:cNvSpPr/>
          <p:nvPr/>
        </p:nvSpPr>
        <p:spPr>
          <a:xfrm>
            <a:off x="6286512" y="2292832"/>
            <a:ext cx="2714644" cy="20002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DATE OF SUBMISSION</a:t>
            </a:r>
            <a:endParaRPr lang="en-US" sz="2800" dirty="0" smtClean="0">
              <a:latin typeface="Bebas Neue Book" pitchFamily="50" charset="0"/>
            </a:endParaRPr>
          </a:p>
          <a:p>
            <a:pPr algn="ctr"/>
            <a:endParaRPr lang="id-ID" sz="2800" dirty="0" smtClean="0">
              <a:latin typeface="Bebas Neue Book" pitchFamily="50" charset="0"/>
            </a:endParaRPr>
          </a:p>
          <a:p>
            <a:pPr algn="ctr"/>
            <a:r>
              <a:rPr lang="en-US" sz="2800" dirty="0" smtClean="0">
                <a:latin typeface="Bebas" pitchFamily="2" charset="0"/>
              </a:rPr>
              <a:t>08</a:t>
            </a:r>
            <a:r>
              <a:rPr lang="en-US" sz="2800" baseline="30000" dirty="0" smtClean="0">
                <a:latin typeface="Bebas" pitchFamily="2" charset="0"/>
              </a:rPr>
              <a:t>th</a:t>
            </a:r>
            <a:r>
              <a:rPr lang="en-US" sz="2800" dirty="0" smtClean="0">
                <a:latin typeface="Bebas" pitchFamily="2" charset="0"/>
              </a:rPr>
              <a:t> September 2015</a:t>
            </a:r>
            <a:endParaRPr lang="id-ID" sz="2800" dirty="0">
              <a:latin typeface="Bebas" pitchFamily="2" charset="0"/>
            </a:endParaRPr>
          </a:p>
        </p:txBody>
      </p:sp>
      <p:sp>
        <p:nvSpPr>
          <p:cNvPr id="8" name="Rectangle 7"/>
          <p:cNvSpPr/>
          <p:nvPr/>
        </p:nvSpPr>
        <p:spPr>
          <a:xfrm>
            <a:off x="129164" y="2292832"/>
            <a:ext cx="2714644" cy="20002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START DATE</a:t>
            </a:r>
            <a:endParaRPr lang="en-US" sz="2800" dirty="0" smtClean="0">
              <a:latin typeface="Bebas Neue Book" pitchFamily="50" charset="0"/>
            </a:endParaRPr>
          </a:p>
          <a:p>
            <a:pPr algn="ctr"/>
            <a:endParaRPr lang="en-US" sz="2800" dirty="0" smtClean="0">
              <a:latin typeface="Bebas Neue Book" pitchFamily="50" charset="0"/>
            </a:endParaRPr>
          </a:p>
          <a:p>
            <a:pPr algn="ctr"/>
            <a:endParaRPr lang="id-ID" sz="2800" dirty="0" smtClean="0">
              <a:latin typeface="Bebas Neue Book" pitchFamily="50" charset="0"/>
            </a:endParaRPr>
          </a:p>
          <a:p>
            <a:pPr algn="ctr"/>
            <a:r>
              <a:rPr lang="en-US" sz="2800" dirty="0" smtClean="0">
                <a:latin typeface="Bebas" pitchFamily="2" charset="0"/>
              </a:rPr>
              <a:t>27</a:t>
            </a:r>
            <a:r>
              <a:rPr lang="en-US" sz="2800" baseline="30000" dirty="0" smtClean="0">
                <a:latin typeface="Bebas" pitchFamily="2" charset="0"/>
              </a:rPr>
              <a:t>th </a:t>
            </a:r>
            <a:r>
              <a:rPr lang="en-US" sz="2800" dirty="0" smtClean="0">
                <a:latin typeface="Bebas" pitchFamily="2" charset="0"/>
              </a:rPr>
              <a:t>August </a:t>
            </a:r>
            <a:r>
              <a:rPr lang="id-ID" sz="2800" dirty="0" smtClean="0">
                <a:latin typeface="Bebas" pitchFamily="2" charset="0"/>
              </a:rPr>
              <a:t>201</a:t>
            </a:r>
            <a:r>
              <a:rPr lang="en-US" sz="2800" dirty="0" smtClean="0">
                <a:latin typeface="Bebas" pitchFamily="2" charset="0"/>
              </a:rPr>
              <a:t>5</a:t>
            </a:r>
            <a:endParaRPr lang="id-ID" sz="2800" dirty="0">
              <a:latin typeface="Bebas" pitchFamily="2" charset="0"/>
            </a:endParaRPr>
          </a:p>
        </p:txBody>
      </p:sp>
      <p:sp>
        <p:nvSpPr>
          <p:cNvPr id="9" name="Rectangle 8"/>
          <p:cNvSpPr/>
          <p:nvPr/>
        </p:nvSpPr>
        <p:spPr>
          <a:xfrm>
            <a:off x="142844" y="4453072"/>
            <a:ext cx="2714644" cy="20002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END DATE</a:t>
            </a:r>
            <a:endParaRPr lang="en-US" sz="2800" dirty="0" smtClean="0">
              <a:latin typeface="Bebas Neue Book" pitchFamily="50" charset="0"/>
            </a:endParaRPr>
          </a:p>
          <a:p>
            <a:pPr algn="ctr"/>
            <a:endParaRPr lang="en-US" sz="2800" dirty="0">
              <a:latin typeface="Bebas Neue Book" pitchFamily="50" charset="0"/>
            </a:endParaRPr>
          </a:p>
          <a:p>
            <a:pPr algn="ctr"/>
            <a:endParaRPr lang="id-ID" sz="2800" dirty="0" smtClean="0">
              <a:latin typeface="Bebas Neue Book" pitchFamily="50" charset="0"/>
            </a:endParaRPr>
          </a:p>
          <a:p>
            <a:pPr algn="ctr"/>
            <a:r>
              <a:rPr lang="en-US" sz="2800" dirty="0" smtClean="0">
                <a:latin typeface="Bebas" pitchFamily="2" charset="0"/>
              </a:rPr>
              <a:t>05</a:t>
            </a:r>
            <a:r>
              <a:rPr lang="en-US" sz="2800" baseline="30000" dirty="0" smtClean="0">
                <a:latin typeface="Bebas" pitchFamily="2" charset="0"/>
              </a:rPr>
              <a:t>th</a:t>
            </a:r>
            <a:r>
              <a:rPr lang="id-ID" sz="2800" dirty="0" smtClean="0">
                <a:latin typeface="Bebas" pitchFamily="2" charset="0"/>
              </a:rPr>
              <a:t> </a:t>
            </a:r>
            <a:r>
              <a:rPr lang="en-US" sz="2800" dirty="0" smtClean="0">
                <a:latin typeface="Bebas" pitchFamily="2" charset="0"/>
              </a:rPr>
              <a:t>September </a:t>
            </a:r>
            <a:r>
              <a:rPr lang="id-ID" sz="2800" dirty="0" smtClean="0">
                <a:latin typeface="Bebas" pitchFamily="2" charset="0"/>
              </a:rPr>
              <a:t>201</a:t>
            </a:r>
            <a:r>
              <a:rPr lang="en-US" sz="2800" dirty="0" smtClean="0">
                <a:latin typeface="Bebas" pitchFamily="2" charset="0"/>
              </a:rPr>
              <a:t>5</a:t>
            </a:r>
            <a:endParaRPr lang="id-ID" sz="2800" dirty="0">
              <a:latin typeface="Bebas" pitchFamily="2" charset="0"/>
            </a:endParaRPr>
          </a:p>
        </p:txBody>
      </p:sp>
      <p:sp>
        <p:nvSpPr>
          <p:cNvPr id="10" name="Rectangle 9"/>
          <p:cNvSpPr/>
          <p:nvPr/>
        </p:nvSpPr>
        <p:spPr>
          <a:xfrm>
            <a:off x="3000364" y="4453072"/>
            <a:ext cx="3143272" cy="2000264"/>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CLASS</a:t>
            </a:r>
            <a:endParaRPr lang="en-US" sz="2800" dirty="0" smtClean="0">
              <a:latin typeface="Bebas Neue Book" pitchFamily="50" charset="0"/>
            </a:endParaRPr>
          </a:p>
          <a:p>
            <a:pPr algn="ctr"/>
            <a:endParaRPr lang="en-US" sz="2800" dirty="0">
              <a:latin typeface="Bebas Neue Book" pitchFamily="50" charset="0"/>
            </a:endParaRPr>
          </a:p>
          <a:p>
            <a:pPr algn="ctr"/>
            <a:endParaRPr lang="id-ID" sz="2800" dirty="0" smtClean="0">
              <a:latin typeface="Bebas Neue Book" pitchFamily="50" charset="0"/>
            </a:endParaRPr>
          </a:p>
          <a:p>
            <a:pPr algn="ctr"/>
            <a:r>
              <a:rPr lang="en-US" sz="2800" dirty="0" smtClean="0">
                <a:latin typeface="Bebas" pitchFamily="2" charset="0"/>
              </a:rPr>
              <a:t>3SC4</a:t>
            </a:r>
            <a:endParaRPr lang="id-ID" sz="2800" dirty="0">
              <a:latin typeface="Bebas" pitchFamily="2" charset="0"/>
            </a:endParaRPr>
          </a:p>
        </p:txBody>
      </p:sp>
      <p:sp>
        <p:nvSpPr>
          <p:cNvPr id="11" name="Rectangle 10"/>
          <p:cNvSpPr/>
          <p:nvPr/>
        </p:nvSpPr>
        <p:spPr>
          <a:xfrm>
            <a:off x="6286512" y="4453072"/>
            <a:ext cx="2714644" cy="200026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smtClean="0">
                <a:latin typeface="Bebas Neue Book" pitchFamily="50" charset="0"/>
              </a:rPr>
              <a:t>GROUP NUMBER</a:t>
            </a:r>
            <a:endParaRPr lang="en-US" sz="2800" dirty="0" smtClean="0">
              <a:latin typeface="Bebas Neue Book" pitchFamily="50" charset="0"/>
            </a:endParaRPr>
          </a:p>
          <a:p>
            <a:pPr algn="ctr"/>
            <a:endParaRPr lang="id-ID" sz="2800" dirty="0" smtClean="0">
              <a:latin typeface="Bebas Neue Book" pitchFamily="50" charset="0"/>
            </a:endParaRPr>
          </a:p>
          <a:p>
            <a:pPr algn="ctr"/>
            <a:r>
              <a:rPr lang="en-US" sz="2800" dirty="0" smtClean="0">
                <a:latin typeface="Bebas" pitchFamily="2" charset="0"/>
              </a:rPr>
              <a:t>10</a:t>
            </a:r>
            <a:endParaRPr lang="id-ID" sz="2800" dirty="0">
              <a:latin typeface="Bebas"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0" y="1340768"/>
            <a:ext cx="8712968" cy="5257800"/>
          </a:xfrm>
        </p:spPr>
        <p:txBody>
          <a:bodyPr>
            <a:normAutofit/>
          </a:bodyPr>
          <a:lstStyle/>
          <a:p>
            <a:pPr marL="0" indent="0" algn="ctr">
              <a:buNone/>
            </a:pPr>
            <a:r>
              <a:rPr lang="en-US" sz="3600" b="1" dirty="0">
                <a:latin typeface="Arial" pitchFamily="34" charset="0"/>
                <a:cs typeface="Arial" pitchFamily="34" charset="0"/>
              </a:rPr>
              <a:t>A motherboard </a:t>
            </a:r>
            <a:r>
              <a:rPr lang="en-US" sz="3600" dirty="0">
                <a:latin typeface="Arial" pitchFamily="34" charset="0"/>
                <a:cs typeface="Arial" pitchFamily="34" charset="0"/>
              </a:rPr>
              <a:t>is one of the most essential parts of a computer system. It holds together many of the crucial components of a computer, including the central processing unit (CPU), memory and connectors for input and output devices.</a:t>
            </a:r>
          </a:p>
        </p:txBody>
      </p:sp>
      <p:sp>
        <p:nvSpPr>
          <p:cNvPr id="4" name="Rectangle 3"/>
          <p:cNvSpPr/>
          <p:nvPr/>
        </p:nvSpPr>
        <p:spPr>
          <a:xfrm>
            <a:off x="0" y="285728"/>
            <a:ext cx="9144000" cy="9286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1"/>
                </a:solidFill>
                <a:latin typeface="Algerian" pitchFamily="82" charset="0"/>
              </a:rPr>
              <a:t>DEFINITION OF MOTHERBOARD</a:t>
            </a:r>
            <a:endParaRPr lang="id-ID" sz="3200" b="1" dirty="0">
              <a:solidFill>
                <a:schemeClr val="bg1"/>
              </a:solidFill>
              <a:latin typeface="Algerian" pitchFamily="82" charset="0"/>
            </a:endParaRPr>
          </a:p>
        </p:txBody>
      </p:sp>
      <p:sp>
        <p:nvSpPr>
          <p:cNvPr id="5" name="Content Placeholder 2"/>
          <p:cNvSpPr txBox="1">
            <a:spLocks/>
          </p:cNvSpPr>
          <p:nvPr/>
        </p:nvSpPr>
        <p:spPr>
          <a:xfrm>
            <a:off x="609600" y="1565176"/>
            <a:ext cx="3610744" cy="5257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800" dirty="0" smtClean="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60648"/>
            <a:ext cx="9144000" cy="928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1"/>
                </a:solidFill>
                <a:latin typeface="Algerian" pitchFamily="82" charset="0"/>
              </a:rPr>
              <a:t>COMPONNENTS OF MOTHERBOARD AND FUNCTIONS</a:t>
            </a:r>
            <a:endParaRPr lang="id-ID" sz="3200" b="1" dirty="0">
              <a:solidFill>
                <a:schemeClr val="bg1"/>
              </a:solidFill>
              <a:latin typeface="Algerian" pitchFamily="82" charset="0"/>
            </a:endParaRPr>
          </a:p>
        </p:txBody>
      </p:sp>
      <p:sp>
        <p:nvSpPr>
          <p:cNvPr id="6" name="Content Placeholder 2"/>
          <p:cNvSpPr>
            <a:spLocks noGrp="1"/>
          </p:cNvSpPr>
          <p:nvPr>
            <p:ph idx="1"/>
          </p:nvPr>
        </p:nvSpPr>
        <p:spPr>
          <a:xfrm>
            <a:off x="179512" y="1628800"/>
            <a:ext cx="4104456" cy="5040560"/>
          </a:xfrm>
        </p:spPr>
        <p:txBody>
          <a:bodyPr>
            <a:normAutofit/>
          </a:bodyPr>
          <a:lstStyle/>
          <a:p>
            <a:r>
              <a:rPr lang="en-US" b="1" dirty="0" smtClean="0"/>
              <a:t>Chipset (Southbridge &amp; Northbridge)</a:t>
            </a:r>
          </a:p>
          <a:p>
            <a:r>
              <a:rPr lang="en-US" sz="3200" b="1" dirty="0" smtClean="0"/>
              <a:t>CPU Socket</a:t>
            </a:r>
          </a:p>
          <a:p>
            <a:r>
              <a:rPr lang="en-US" b="1" dirty="0" smtClean="0"/>
              <a:t>PCI Slot</a:t>
            </a:r>
          </a:p>
          <a:p>
            <a:r>
              <a:rPr lang="en-US" sz="3200" b="1" dirty="0" smtClean="0"/>
              <a:t>AGP Slot</a:t>
            </a:r>
          </a:p>
          <a:p>
            <a:r>
              <a:rPr lang="en-US" b="1" dirty="0" smtClean="0"/>
              <a:t>Memory Slot</a:t>
            </a:r>
          </a:p>
          <a:p>
            <a:r>
              <a:rPr lang="en-US" sz="3200" b="1" dirty="0" smtClean="0"/>
              <a:t>Heat Sink (Active &amp; Passive)</a:t>
            </a:r>
          </a:p>
          <a:p>
            <a:endParaRPr lang="en-US" sz="3200" b="1" dirty="0"/>
          </a:p>
        </p:txBody>
      </p:sp>
      <p:sp>
        <p:nvSpPr>
          <p:cNvPr id="5" name="Content Placeholder 2"/>
          <p:cNvSpPr txBox="1">
            <a:spLocks/>
          </p:cNvSpPr>
          <p:nvPr/>
        </p:nvSpPr>
        <p:spPr>
          <a:xfrm>
            <a:off x="4590131" y="1628800"/>
            <a:ext cx="4330824" cy="50405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smtClean="0"/>
              <a:t>Power Connector</a:t>
            </a:r>
          </a:p>
          <a:p>
            <a:r>
              <a:rPr lang="en-US" b="1" dirty="0" err="1" smtClean="0"/>
              <a:t>SerialATA</a:t>
            </a:r>
            <a:r>
              <a:rPr lang="en-US" b="1" dirty="0" smtClean="0"/>
              <a:t> (SATA) slot</a:t>
            </a:r>
          </a:p>
          <a:p>
            <a:pPr lvl="0"/>
            <a:r>
              <a:rPr lang="en-US" b="1" dirty="0"/>
              <a:t>Primary And Secondary IDE slot</a:t>
            </a:r>
            <a:endParaRPr lang="en-US" dirty="0"/>
          </a:p>
          <a:p>
            <a:pPr lvl="0"/>
            <a:r>
              <a:rPr lang="en-US" b="1" dirty="0"/>
              <a:t>BIOS</a:t>
            </a:r>
            <a:endParaRPr lang="en-US" dirty="0"/>
          </a:p>
          <a:p>
            <a:r>
              <a:rPr lang="en-US" b="1" dirty="0" smtClean="0"/>
              <a:t>CMOS</a:t>
            </a:r>
          </a:p>
          <a:p>
            <a:r>
              <a:rPr lang="en-US" b="1" dirty="0" smtClean="0"/>
              <a:t>Capacitors </a:t>
            </a:r>
            <a:endParaRPr lang="en-US" b="1"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85728"/>
            <a:ext cx="9144000" cy="92869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Algerian" pitchFamily="82" charset="0"/>
              </a:rPr>
              <a:t>PORTS OF MOTHERBOARD AND FUNCTIONS</a:t>
            </a:r>
            <a:endParaRPr lang="id-ID" sz="3200" b="1" dirty="0">
              <a:latin typeface="Algerian" pitchFamily="82" charset="0"/>
            </a:endParaRP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3528" y="1628800"/>
            <a:ext cx="4536504" cy="4217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5436096" y="1556792"/>
            <a:ext cx="3168352" cy="4801314"/>
          </a:xfrm>
          <a:prstGeom prst="rect">
            <a:avLst/>
          </a:prstGeom>
          <a:noFill/>
        </p:spPr>
        <p:txBody>
          <a:bodyPr wrap="square" rtlCol="0">
            <a:spAutoFit/>
          </a:bodyPr>
          <a:lstStyle/>
          <a:p>
            <a:pPr marL="285750" lvl="0" indent="-285750">
              <a:buFont typeface="Arial" pitchFamily="34" charset="0"/>
              <a:buChar char="•"/>
            </a:pPr>
            <a:r>
              <a:rPr lang="en-US" sz="3200" b="1" dirty="0"/>
              <a:t>Serial </a:t>
            </a:r>
            <a:r>
              <a:rPr lang="en-US" sz="3200" b="1" dirty="0" smtClean="0"/>
              <a:t>Port</a:t>
            </a:r>
          </a:p>
          <a:p>
            <a:pPr marL="285750" indent="-285750">
              <a:buFont typeface="Arial" pitchFamily="34" charset="0"/>
              <a:buChar char="•"/>
            </a:pPr>
            <a:r>
              <a:rPr lang="en-US" sz="3200" b="1" dirty="0"/>
              <a:t>Parallel Port</a:t>
            </a:r>
            <a:endParaRPr lang="en-US" sz="3200" dirty="0"/>
          </a:p>
          <a:p>
            <a:pPr marL="285750" indent="-285750">
              <a:buFont typeface="Arial" pitchFamily="34" charset="0"/>
              <a:buChar char="•"/>
            </a:pPr>
            <a:r>
              <a:rPr lang="en-US" sz="3200" b="1" dirty="0"/>
              <a:t>PS / 2 Ports</a:t>
            </a:r>
            <a:endParaRPr lang="en-US" sz="3200" dirty="0"/>
          </a:p>
          <a:p>
            <a:pPr marL="285750" indent="-285750">
              <a:buFont typeface="Arial" pitchFamily="34" charset="0"/>
              <a:buChar char="•"/>
            </a:pPr>
            <a:r>
              <a:rPr lang="en-US" sz="3200" b="1" dirty="0"/>
              <a:t>Sound Card Port</a:t>
            </a:r>
            <a:endParaRPr lang="en-US" sz="3200" dirty="0"/>
          </a:p>
          <a:p>
            <a:pPr marL="285750" indent="-285750">
              <a:buFont typeface="Arial" pitchFamily="34" charset="0"/>
              <a:buChar char="•"/>
            </a:pPr>
            <a:r>
              <a:rPr lang="en-US" sz="3200" b="1" dirty="0"/>
              <a:t>USB Port</a:t>
            </a:r>
            <a:endParaRPr lang="en-US" sz="3200" dirty="0"/>
          </a:p>
          <a:p>
            <a:pPr marL="285750" indent="-285750">
              <a:buFont typeface="Arial" pitchFamily="34" charset="0"/>
              <a:buChar char="•"/>
            </a:pPr>
            <a:r>
              <a:rPr lang="en-US" sz="3200" b="1" dirty="0"/>
              <a:t>VGA Port</a:t>
            </a:r>
            <a:endParaRPr lang="en-US" sz="3200" dirty="0"/>
          </a:p>
          <a:p>
            <a:pPr marL="285750" indent="-285750">
              <a:buFont typeface="Arial" pitchFamily="34" charset="0"/>
              <a:buChar char="•"/>
            </a:pPr>
            <a:r>
              <a:rPr lang="en-US" sz="3200" b="1" dirty="0"/>
              <a:t>LAN Port</a:t>
            </a:r>
            <a:endParaRPr lang="en-US" sz="3200" dirty="0"/>
          </a:p>
          <a:p>
            <a:pPr marL="285750" indent="-285750">
              <a:buFont typeface="Arial" pitchFamily="34" charset="0"/>
              <a:buChar char="•"/>
            </a:pPr>
            <a:r>
              <a:rPr lang="en-US" sz="3200" b="1" dirty="0"/>
              <a:t>HDMI Port</a:t>
            </a:r>
            <a:endParaRPr lang="en-US" sz="3200" dirty="0"/>
          </a:p>
          <a:p>
            <a:pPr marL="285750" lvl="0" indent="-285750">
              <a:buFont typeface="Arial" pitchFamily="34" charset="0"/>
              <a:buChar char="•"/>
            </a:pP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85728"/>
            <a:ext cx="9144000" cy="928694"/>
          </a:xfrm>
          <a:prstGeom prst="rect">
            <a:avLst/>
          </a:prstGeom>
          <a:solidFill>
            <a:schemeClr val="accent6"/>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3200" b="1" dirty="0" smtClean="0">
                <a:solidFill>
                  <a:schemeClr val="bg1"/>
                </a:solidFill>
                <a:latin typeface="Algerian" pitchFamily="82" charset="0"/>
              </a:rPr>
              <a:t>video</a:t>
            </a:r>
            <a:endParaRPr lang="id-ID" sz="3200" b="1" dirty="0">
              <a:solidFill>
                <a:schemeClr val="bg1"/>
              </a:solidFill>
              <a:latin typeface="Algerian" pitchFamily="82" charset="0"/>
            </a:endParaRPr>
          </a:p>
        </p:txBody>
      </p:sp>
      <p:pic>
        <p:nvPicPr>
          <p:cNvPr id="2" name="file.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extLst>
      <p:ext uri="{BB962C8B-B14F-4D97-AF65-F5344CB8AC3E}">
        <p14:creationId xmlns:p14="http://schemas.microsoft.com/office/powerpoint/2010/main" val="32937820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85728"/>
            <a:ext cx="9144000" cy="92869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1"/>
                </a:solidFill>
                <a:latin typeface="Algerian" pitchFamily="82" charset="0"/>
              </a:rPr>
              <a:t>CONCLUSIONS AND SUGGESTIONS</a:t>
            </a:r>
            <a:endParaRPr lang="id-ID" sz="3200" b="1" dirty="0">
              <a:solidFill>
                <a:schemeClr val="bg1"/>
              </a:solidFill>
              <a:latin typeface="Algerian" pitchFamily="82" charset="0"/>
            </a:endParaRPr>
          </a:p>
        </p:txBody>
      </p:sp>
      <p:sp>
        <p:nvSpPr>
          <p:cNvPr id="11" name="Content Placeholder 2"/>
          <p:cNvSpPr>
            <a:spLocks noGrp="1"/>
          </p:cNvSpPr>
          <p:nvPr>
            <p:ph idx="1"/>
          </p:nvPr>
        </p:nvSpPr>
        <p:spPr>
          <a:xfrm>
            <a:off x="457200" y="1600200"/>
            <a:ext cx="8229600" cy="4525963"/>
          </a:xfrm>
        </p:spPr>
        <p:txBody>
          <a:bodyPr>
            <a:normAutofit lnSpcReduction="10000"/>
          </a:bodyPr>
          <a:lstStyle/>
          <a:p>
            <a:pPr>
              <a:buNone/>
            </a:pPr>
            <a:r>
              <a:rPr lang="en-US" sz="2800" dirty="0" smtClean="0"/>
              <a:t>	Of </a:t>
            </a:r>
            <a:r>
              <a:rPr lang="en-US" sz="2800" dirty="0"/>
              <a:t>the subject that has been the authors discussed, the authors conclude that the motherboard is one of the technology architecture that plays an important role today</a:t>
            </a:r>
            <a:r>
              <a:rPr lang="en-US" sz="2800" dirty="0" smtClean="0"/>
              <a:t>.</a:t>
            </a:r>
          </a:p>
          <a:p>
            <a:pPr>
              <a:buNone/>
            </a:pPr>
            <a:endParaRPr lang="en-US" sz="2800" dirty="0" smtClean="0"/>
          </a:p>
          <a:p>
            <a:pPr>
              <a:buNone/>
            </a:pPr>
            <a:r>
              <a:rPr lang="en-US" sz="2800" dirty="0"/>
              <a:t>	</a:t>
            </a:r>
            <a:r>
              <a:rPr lang="en-US" sz="2800" dirty="0" smtClean="0"/>
              <a:t>And we </a:t>
            </a:r>
            <a:r>
              <a:rPr lang="en-US" sz="2800" dirty="0"/>
              <a:t>recommend that, when buying the PC motherboard you must be smart in choosing, and in accordance with the budget and purposes, given the concomitant development of the times, motherboard or PC hardware getting more updated and sophisticated course.</a:t>
            </a:r>
            <a:endParaRPr lang="id-ID" sz="2800" dirty="0">
              <a:latin typeface="Bebas Neue Bold"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
            <a:ext cx="9144000" cy="6858001"/>
          </a:xfrm>
          <a:prstGeom prst="rect">
            <a:avLst/>
          </a:prstGeom>
        </p:spPr>
      </p:pic>
      <p:sp>
        <p:nvSpPr>
          <p:cNvPr id="4" name="TextBox 3"/>
          <p:cNvSpPr txBox="1"/>
          <p:nvPr/>
        </p:nvSpPr>
        <p:spPr>
          <a:xfrm>
            <a:off x="251520" y="2921167"/>
            <a:ext cx="3563888" cy="1938992"/>
          </a:xfrm>
          <a:prstGeom prst="rect">
            <a:avLst/>
          </a:prstGeom>
          <a:noFill/>
        </p:spPr>
        <p:txBody>
          <a:bodyPr wrap="square" rtlCol="0">
            <a:spAutoFit/>
          </a:bodyPr>
          <a:lstStyle/>
          <a:p>
            <a:pPr algn="ctr"/>
            <a:r>
              <a:rPr lang="id-ID" sz="6000" dirty="0" smtClean="0">
                <a:latin typeface="Bebas Neue Book" pitchFamily="50" charset="0"/>
              </a:rPr>
              <a:t>Thank</a:t>
            </a:r>
            <a:endParaRPr lang="en-US" sz="6000" dirty="0" smtClean="0">
              <a:latin typeface="Bebas Neue Book" pitchFamily="50" charset="0"/>
            </a:endParaRPr>
          </a:p>
          <a:p>
            <a:pPr algn="ctr"/>
            <a:r>
              <a:rPr lang="id-ID" sz="6000" dirty="0" smtClean="0">
                <a:latin typeface="Bebas Neue Bold" pitchFamily="34" charset="0"/>
              </a:rPr>
              <a:t>you</a:t>
            </a:r>
            <a:endParaRPr lang="id-ID" sz="6000" dirty="0">
              <a:latin typeface="Bebas Neue Bold" pitchFamily="34" charset="0"/>
            </a:endParaRPr>
          </a:p>
        </p:txBody>
      </p:sp>
      <p:pic>
        <p:nvPicPr>
          <p:cNvPr id="2" name="j0214098.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4250788" y="47667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74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AFAFA"/>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AFAFA"/>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3063</TotalTime>
  <Words>171</Words>
  <Application>Microsoft Office PowerPoint</Application>
  <PresentationFormat>On-screen Show (4:3)</PresentationFormat>
  <Paragraphs>63</Paragraphs>
  <Slides>9</Slides>
  <Notes>0</Notes>
  <HiddenSlides>0</HiddenSlides>
  <MMClips>2</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Developed By: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Developed By:</dc:title>
  <dc:creator>user</dc:creator>
  <cp:lastModifiedBy>Andika-Saputra</cp:lastModifiedBy>
  <cp:revision>140</cp:revision>
  <dcterms:created xsi:type="dcterms:W3CDTF">2014-10-08T11:57:26Z</dcterms:created>
  <dcterms:modified xsi:type="dcterms:W3CDTF">2015-09-08T07:24:15Z</dcterms:modified>
</cp:coreProperties>
</file>

<file path=docProps/thumbnail.jpeg>
</file>